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735763" cy="98663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66FFCC"/>
    <a:srgbClr val="990000"/>
    <a:srgbClr val="FF0000"/>
    <a:srgbClr val="FF00FF"/>
    <a:srgbClr val="FF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47" autoAdjust="0"/>
    <p:restoredTop sz="94660"/>
  </p:normalViewPr>
  <p:slideViewPr>
    <p:cSldViewPr>
      <p:cViewPr varScale="1">
        <p:scale>
          <a:sx n="77" d="100"/>
          <a:sy n="77" d="100"/>
        </p:scale>
        <p:origin x="199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660274B-9DBA-451C-9472-73C3254B5B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48706C2-8D87-430D-A34F-BFA97F0F6C8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5E8FB22-A0A5-4644-9B0A-FF3347B9812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E19E6549-5529-4D87-8220-F5F39CBF2B7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08932B-260F-42C7-86C3-35F1BD4F6AAF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EC5B4C2-EC56-4D57-A2F8-99F560E9EDB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97C65AF-E411-4041-A7F8-5FFC19EAC0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6EF6AB5-AE88-4611-A101-47BA89DEC21E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981200" y="739775"/>
            <a:ext cx="2774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5BCE8A2-5D8B-4D0D-B247-5B5BCC408D6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7B6F8657-B875-474E-8645-8BAF355BFA6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4142114-85AA-439F-9C38-5ADE21245D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8326CC-3787-4542-BCE5-30F25A7961F4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58EC27E8-EA8A-432C-AFBE-86779C950F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fld id="{5B72C0A4-320B-48AB-867C-0BA48228CA8C}" type="slidenum">
              <a:rPr lang="en-US" altLang="ko-KR"/>
              <a:pPr eaLnBrk="1" hangingPunct="1"/>
              <a:t>1</a:t>
            </a:fld>
            <a:endParaRPr lang="en-US" altLang="ko-KR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53FABC3-CF03-4215-A8F4-D726895B954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76FDB62A-55C2-4735-8B6E-317C09E3F1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FF91884-D147-40A1-8AEF-46341AF5E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433B1A-FD48-4AAF-AEA9-3771B16814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A1E4393-4D09-40AE-A83A-803521AD12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F20179-039D-4856-BFC0-3E7858FF5310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64617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22640A-CBD9-4F0E-A72B-E10E4EBCFA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A4EC33-8A7D-47FA-B5B2-B2A51E9774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E2137A-1110-4586-BB15-F30376EBA8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8EE5C4-134F-479E-8D34-E5997141501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7946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C7840D-4012-46F4-BDD7-C882C57E29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3D80DB-94CF-4078-A10F-729A79E940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ACAB8C-96EF-4D4E-ADF8-B2ED37E42E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5451CD-AD87-40B8-9F20-13D08742C928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6392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8DDE10-18B6-45C6-A40E-9444673599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3009A3-3852-4F81-A63A-9F27ACE539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C00F3DB-2452-4406-A592-251A5405B3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E3F7B1-FF64-43BA-9D2B-6FD6585CB8A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616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1E1FE3-C33B-4DC6-9EF2-842E7FCB52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74F693-C1B3-4139-AE04-5124F565C9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75CDCD-A33E-4B04-8481-EEFB1C771D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12D10A-5ED4-46D0-8E70-40E81C84E90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85802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3E53A5-713B-483B-900A-521D508516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B75B72-4F5C-40F5-968B-356556AAD9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714531-B001-4A3D-9781-455843C148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D3D5B6-F4D5-4C48-84BE-0AAEAC74AF82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88917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6E9483D-4075-43EA-863D-5877B75A68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67BA222-F51B-41CD-B9A1-8431BF86AB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770F692-38B2-40FC-BE41-468ED30373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994D9E-9891-4312-845D-4133235CBF2F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3754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46DB8B8-FEB7-47DB-8E34-0608A34B03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8E42C7C-4839-4BC6-B49A-E9B5743B6C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543A587-AB45-4D77-A18D-7BBFA776D1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5A9411-302F-4153-AE55-A04096D6CC01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6625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667CE1-A3F6-46D4-8766-0457575058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1EE89F0-765F-4388-B4FE-C9A4FA30DA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521FBA5-CD78-48D8-BABC-1C5B89A26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4FA96-D271-4C6E-989D-8AC29C6B6ED8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9175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B5F9D1-C3A1-499E-9E5D-B10E3139FC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EC05BC-D8C7-4F54-9A06-2A1800A301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F44804-0BFA-44C7-99B0-385FCAB7D8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B76097-DED8-4119-A18A-C085B16DEC2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40161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A00CC2-8409-4A7A-A9FF-57B38DE489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137F7C-E21C-4C83-A71D-676594548B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24B08C-3408-4AC5-B2C1-4E9D6A4149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5B069B-4692-4F1A-80C7-4DD31237A71F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5700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E380F0A-0CD1-4FF8-9939-13C860CE95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05E1313-70FB-41A4-8019-A1EA1ECF8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94F2422-2EE3-48ED-9677-A31A9E339A6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7DDD2D0-7898-4AE8-9BD0-2666EC63D05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7FF4407-7A1C-477F-8E6E-4E6665874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E2E31EB-BE94-41DD-95AD-48EF21CE314E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gunpocs.or.k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>
            <a:extLst>
              <a:ext uri="{FF2B5EF4-FFF2-40B4-BE49-F238E27FC236}">
                <a16:creationId xmlns:a16="http://schemas.microsoft.com/office/drawing/2014/main" id="{BF0E5A47-FAA7-4608-84CD-0BF4A5B85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47638"/>
            <a:ext cx="6191250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>
            <a:extLst>
              <a:ext uri="{FF2B5EF4-FFF2-40B4-BE49-F238E27FC236}">
                <a16:creationId xmlns:a16="http://schemas.microsoft.com/office/drawing/2014/main" id="{20E53B1F-7502-4A16-9D52-6898FB34EFAF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65175" y="971550"/>
            <a:ext cx="5829300" cy="1079500"/>
          </a:xfrm>
        </p:spPr>
        <p:txBody>
          <a:bodyPr/>
          <a:lstStyle/>
          <a:p>
            <a:pPr algn="r" eaLnBrk="1" hangingPunct="1"/>
            <a:r>
              <a:rPr lang="en-US" altLang="ko-KR" sz="7200" b="1">
                <a:solidFill>
                  <a:schemeClr val="bg1"/>
                </a:solidFill>
                <a:latin typeface="Bauhaus 93" panose="04030905020B02020C02" pitchFamily="82" charset="0"/>
                <a:ea typeface="MD아트체" pitchFamily="18" charset="-127"/>
              </a:rPr>
              <a:t>Line Dance</a:t>
            </a:r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647466D2-4351-41A1-8B3D-18AE9EDC6E9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025525" y="3611563"/>
            <a:ext cx="5832475" cy="441642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en-US" altLang="ko-KR" b="1">
              <a:latin typeface="MD아트체" pitchFamily="18" charset="-127"/>
              <a:ea typeface="MD아트체" pitchFamily="18" charset="-127"/>
            </a:endParaRPr>
          </a:p>
          <a:p>
            <a:pPr marL="0" indent="0" eaLnBrk="1" hangingPunct="1">
              <a:buFontTx/>
              <a:buNone/>
            </a:pPr>
            <a:endParaRPr lang="en-US" altLang="ko-KR" b="1">
              <a:latin typeface="MD아트체" pitchFamily="18" charset="-127"/>
              <a:ea typeface="MD아트체" pitchFamily="18" charset="-127"/>
            </a:endParaRPr>
          </a:p>
        </p:txBody>
      </p:sp>
      <p:graphicFrame>
        <p:nvGraphicFramePr>
          <p:cNvPr id="2219" name="Group 171">
            <a:extLst>
              <a:ext uri="{FF2B5EF4-FFF2-40B4-BE49-F238E27FC236}">
                <a16:creationId xmlns:a16="http://schemas.microsoft.com/office/drawing/2014/main" id="{3D6B0635-BC5A-4660-9BC9-6A364F1E30D9}"/>
              </a:ext>
            </a:extLst>
          </p:cNvPr>
          <p:cNvGraphicFramePr>
            <a:graphicFrameLocks noGrp="1"/>
          </p:cNvGraphicFramePr>
          <p:nvPr/>
        </p:nvGraphicFramePr>
        <p:xfrm>
          <a:off x="333375" y="1908175"/>
          <a:ext cx="6191250" cy="6842125"/>
        </p:xfrm>
        <a:graphic>
          <a:graphicData uri="http://schemas.openxmlformats.org/drawingml/2006/table">
            <a:tbl>
              <a:tblPr/>
              <a:tblGrid>
                <a:gridCol w="6191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4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</a:br>
                      <a:endParaRPr kumimoji="1" lang="en-US" altLang="ko-K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휴먼모음T" pitchFamily="18" charset="-127"/>
                        <a:ea typeface="휴먼모음T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- </a:t>
                      </a:r>
                      <a:r>
                        <a:rPr kumimoji="1" lang="ko-KR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접수기간 </a:t>
                      </a:r>
                      <a: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: 3. 27 ~ </a:t>
                      </a:r>
                      <a:r>
                        <a:rPr kumimoji="1" lang="ko-KR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수시</a:t>
                      </a:r>
                      <a: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 </a:t>
                      </a:r>
                      <a:r>
                        <a:rPr kumimoji="1" lang="ko-KR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접수</a:t>
                      </a:r>
                      <a:br>
                        <a:rPr kumimoji="1" lang="ko-KR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</a:br>
                      <a: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- </a:t>
                      </a:r>
                      <a:r>
                        <a:rPr kumimoji="1" lang="ko-KR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준비물 </a:t>
                      </a:r>
                      <a: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: </a:t>
                      </a:r>
                      <a:r>
                        <a:rPr kumimoji="1" lang="ko-KR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실내용 운동화</a:t>
                      </a:r>
                      <a: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, </a:t>
                      </a:r>
                      <a:r>
                        <a:rPr kumimoji="1" lang="ko-KR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간편복장</a:t>
                      </a:r>
                      <a:br>
                        <a:rPr kumimoji="1" lang="ko-KR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</a:br>
                      <a: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- </a:t>
                      </a:r>
                      <a:r>
                        <a:rPr kumimoji="1" lang="ko-KR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문의 및 접수 </a:t>
                      </a:r>
                      <a: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: 390-7677(</a:t>
                      </a:r>
                      <a:r>
                        <a:rPr kumimoji="1" lang="ko-KR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대관실</a:t>
                      </a:r>
                      <a: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휴먼모음T" pitchFamily="18" charset="-127"/>
                          <a:ea typeface="휴먼모음T" pitchFamily="18" charset="-127"/>
                        </a:rPr>
                        <a:t>)</a:t>
                      </a:r>
                      <a:r>
                        <a:rPr kumimoji="1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D아트체" pitchFamily="18" charset="-127"/>
                        <a:ea typeface="MD아트체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MD아트체" pitchFamily="18" charset="-127"/>
                          <a:ea typeface="MD아트체" pitchFamily="18" charset="-127"/>
                        </a:rPr>
                        <a:t>군포시시설관리공단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  <a:hlinkClick r:id="rId4"/>
                        </a:rPr>
                        <a:t>www.gunpocs.or.kr</a:t>
                      </a:r>
                      <a:endParaRPr kumimoji="1" lang="en-US" altLang="ko-K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Gill Sans MT" pitchFamily="34" charset="0"/>
                        <a:ea typeface="MS PGothic" pitchFamily="34" charset="-128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059" name="Picture 149" descr="시민체육광장 라인댄스 수강생 모집 6월7일 개강전까지 문의전화 390-7677">
            <a:extLst>
              <a:ext uri="{FF2B5EF4-FFF2-40B4-BE49-F238E27FC236}">
                <a16:creationId xmlns:a16="http://schemas.microsoft.com/office/drawing/2014/main" id="{78C6ECF0-5123-4218-AC19-E3CAA1954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2195513"/>
            <a:ext cx="5905500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53" descr="월,수요일 오전10시 40분부터 12시 10분까지 수강료 월2만원 문의전화 시민체육광장 3907677">
            <a:extLst>
              <a:ext uri="{FF2B5EF4-FFF2-40B4-BE49-F238E27FC236}">
                <a16:creationId xmlns:a16="http://schemas.microsoft.com/office/drawing/2014/main" id="{6856B2F4-324E-4CBB-B1DB-1DCEE5B4F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3" y="4427538"/>
            <a:ext cx="5616575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Rectangle 14">
            <a:extLst>
              <a:ext uri="{FF2B5EF4-FFF2-40B4-BE49-F238E27FC236}">
                <a16:creationId xmlns:a16="http://schemas.microsoft.com/office/drawing/2014/main" id="{1C004D4D-B817-49CC-B112-352861D45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en-US"/>
          </a:p>
        </p:txBody>
      </p:sp>
      <p:pic>
        <p:nvPicPr>
          <p:cNvPr id="2062" name="Picture 15">
            <a:extLst>
              <a:ext uri="{FF2B5EF4-FFF2-40B4-BE49-F238E27FC236}">
                <a16:creationId xmlns:a16="http://schemas.microsoft.com/office/drawing/2014/main" id="{F90F3A4A-66A9-4231-8C2F-2A2713435B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4292600"/>
            <a:ext cx="575945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39</Words>
  <Application>Microsoft Office PowerPoint</Application>
  <PresentationFormat>화면 슬라이드 쇼(4:3)</PresentationFormat>
  <Paragraphs>44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굴림</vt:lpstr>
      <vt:lpstr>Arial</vt:lpstr>
      <vt:lpstr>Bauhaus 93</vt:lpstr>
      <vt:lpstr>MD아트체</vt:lpstr>
      <vt:lpstr>휴먼모음T</vt:lpstr>
      <vt:lpstr>Gill Sans MT</vt:lpstr>
      <vt:lpstr>MS PGothic</vt:lpstr>
      <vt:lpstr>기본 디자인</vt:lpstr>
      <vt:lpstr>Line Dance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admin</dc:creator>
  <cp:lastModifiedBy>공성민</cp:lastModifiedBy>
  <cp:revision>20</cp:revision>
  <dcterms:created xsi:type="dcterms:W3CDTF">2009-06-08T00:07:15Z</dcterms:created>
  <dcterms:modified xsi:type="dcterms:W3CDTF">2023-08-17T04:41:23Z</dcterms:modified>
</cp:coreProperties>
</file>