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35763" cy="9866313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66FFCC"/>
    <a:srgbClr val="990000"/>
    <a:srgbClr val="FF0000"/>
    <a:srgbClr val="FF00FF"/>
    <a:srgbClr val="FF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7" autoAdjust="0"/>
    <p:restoredTop sz="94660"/>
  </p:normalViewPr>
  <p:slideViewPr>
    <p:cSldViewPr>
      <p:cViewPr varScale="1">
        <p:scale>
          <a:sx n="77" d="100"/>
          <a:sy n="77" d="100"/>
        </p:scale>
        <p:origin x="199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8D4B31A-C5B9-468C-9DE4-00642050B4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63287B-4F3D-4479-AB86-691E66EB2C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D5A3F43-9E78-4402-A306-6136E3281AA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B793508-4A19-4DBB-BF10-F2AFE1E6FA7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fld id="{37F45FBF-C079-4418-8789-406033FCA2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7634A52-0A20-4369-AB26-EA057AF6F6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9173A85-4E2C-4A13-93D1-4BA8193069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32C97D7-98B5-4EDE-BA3D-35949D74827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81200" y="739775"/>
            <a:ext cx="2774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AF30FA9-3375-4CED-B607-CA1E4D2A57B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BEDEC43-09D7-4BEA-B189-F1F3E32572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BB9CFA8-E476-4D7A-8797-642873A48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fld id="{8A67D4C0-41A1-4C9D-999D-1213DD5B3E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49B5565-940A-4D73-A598-AE86A41739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42668667-6E2A-43E9-A0E9-70DE8C61B994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9FA6E1D-169D-4FC9-BD53-1843CCCD14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7D67586-3A39-442D-9219-4222156145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792106-2183-48DE-B26F-FC36DB4A99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63B294-2BE1-4D48-96CF-435B44A313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8249A5-C417-4410-B3D7-D19F13D68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F17B0-042D-4618-9503-F9CFCC9C4B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941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E7E392-2F4B-47B5-830A-77C27C620F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2F2426-E431-4386-BE82-9C65A23A6E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337F9A-7027-42F4-98C8-FBAD48DC76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81848-A6E0-4DAF-B096-6E6F66B6F61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891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C4105C-5196-4DC9-8344-2D97E3ADD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0B9E0-2ED9-48DF-93F7-96FC94072E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675DC1-46E8-4F21-9160-431D10CA76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6B48-F749-420C-949E-3E8AE5075F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845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D1BE15-87DD-49B4-8F81-8AF0EFBE6B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F5C165-E195-45BB-A633-AE9073F313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881D6C-FD21-4479-916D-6DA331F9C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A336C-3C3C-43E8-A833-DB8237C0B6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561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6DF6D6-6AC7-4492-8EC8-3BE54CC775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C786CA-59B4-4134-BB62-970912DA0E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23B48-2F88-463B-8906-CFD6CC1D3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D506C-8407-476C-8097-0D20FA9180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104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6C479-E9C0-45C4-8237-CDB8CA3B95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66CB66-390F-44B6-81C7-866988413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0F913E-06C7-47F9-A46F-E5E39435DC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F4982-310E-4B86-9C7C-780DF39958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200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234D605-2C5B-47BE-85A6-41CC04980E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5A588A4-4A7F-49D7-ABEE-27CA5FE154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AE08FED-F622-4177-977A-ACE9CF7ACC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EA4C-4460-40B8-82D5-D900F25F738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555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6BFE61-50A5-46B1-906A-B662A691A9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2EED98-2359-429A-B5DB-8CD19A1D03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A62DE2-D024-47C4-9E96-59D96333AA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A5EE-F9C1-423D-8F67-BAD3BA725D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955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103F4E-F3FD-4E96-8CBF-ADE00C7D07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4915C5-CBF8-4BC9-AC57-4CCD4F2ED2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772EC4-9BE2-4102-8567-F327CEC817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A827A-EE86-4A3A-9724-3C08CC429D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417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D5B89B-E959-4161-9E4B-3AC514E0A6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840FE0-560C-47B6-8311-4313118A42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84C89C-8902-4D74-85B0-223D212111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8912-F5A5-42FD-BBF5-7075B8AD531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848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D433CD-E8BB-4A15-98FD-5B98CC8BC7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2ADC71-7725-41F0-876D-5D6EBF7915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D7C78B-A61C-4FE3-B427-1385A8D7DF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73A15-0072-4087-8AA6-8E0649D6CC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739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6F59846-799C-410E-95E1-A6AB1A213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64ADC26-74EB-4956-A898-33FF380AC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81A45C-36DB-46E3-890C-CCED13A643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B7DBB39-239C-46E2-A949-B765C676B6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2E39A09-8DF3-41A1-9652-78C00E6609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pPr>
              <a:defRPr/>
            </a:pPr>
            <a:fld id="{3514FB77-7641-4EF1-8A9C-6458155528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unpocs.or.k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>
            <a:extLst>
              <a:ext uri="{FF2B5EF4-FFF2-40B4-BE49-F238E27FC236}">
                <a16:creationId xmlns:a16="http://schemas.microsoft.com/office/drawing/2014/main" id="{80EDD505-7D71-4BB6-95E7-E8D1D64BE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47638"/>
            <a:ext cx="61912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id="{0284A604-0D34-43DC-96EC-0868CD22A35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5175" y="971550"/>
            <a:ext cx="5829300" cy="1079500"/>
          </a:xfrm>
        </p:spPr>
        <p:txBody>
          <a:bodyPr/>
          <a:lstStyle/>
          <a:p>
            <a:pPr algn="r" eaLnBrk="1" hangingPunct="1"/>
            <a:r>
              <a:rPr lang="en-US" altLang="ko-KR" sz="7200" b="1">
                <a:solidFill>
                  <a:schemeClr val="bg1"/>
                </a:solidFill>
                <a:latin typeface="Bauhaus 93" panose="04030905020B02020C02" pitchFamily="82" charset="0"/>
                <a:ea typeface="MD아트체"/>
                <a:cs typeface="MD아트체"/>
              </a:rPr>
              <a:t>Line Dance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701CF86-C129-44B0-86F6-DF916998C50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025525" y="3611563"/>
            <a:ext cx="5832475" cy="44164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altLang="ko-KR" b="1">
              <a:latin typeface="MD아트체"/>
              <a:ea typeface="MD아트체"/>
              <a:cs typeface="MD아트체"/>
            </a:endParaRPr>
          </a:p>
          <a:p>
            <a:pPr marL="0" indent="0" eaLnBrk="1" hangingPunct="1">
              <a:buFontTx/>
              <a:buNone/>
            </a:pPr>
            <a:endParaRPr lang="en-US" altLang="ko-KR" b="1">
              <a:latin typeface="MD아트체"/>
              <a:ea typeface="MD아트체"/>
              <a:cs typeface="MD아트체"/>
            </a:endParaRPr>
          </a:p>
        </p:txBody>
      </p:sp>
      <p:graphicFrame>
        <p:nvGraphicFramePr>
          <p:cNvPr id="2219" name="Group 171">
            <a:extLst>
              <a:ext uri="{FF2B5EF4-FFF2-40B4-BE49-F238E27FC236}">
                <a16:creationId xmlns:a16="http://schemas.microsoft.com/office/drawing/2014/main" id="{D7762738-C69E-4B85-8C03-8C8CB7E86DA7}"/>
              </a:ext>
            </a:extLst>
          </p:cNvPr>
          <p:cNvGraphicFramePr>
            <a:graphicFrameLocks noGrp="1"/>
          </p:cNvGraphicFramePr>
          <p:nvPr/>
        </p:nvGraphicFramePr>
        <p:xfrm>
          <a:off x="333375" y="1908175"/>
          <a:ext cx="6191250" cy="6888163"/>
        </p:xfrm>
        <a:graphic>
          <a:graphicData uri="http://schemas.openxmlformats.org/drawingml/2006/table">
            <a:tbl>
              <a:tblPr/>
              <a:tblGrid>
                <a:gridCol w="619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8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</a:br>
                      <a:endParaRPr kumimoji="1" lang="en-US" altLang="ko-K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-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접수기간 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: 4. 27 ~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수시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접수</a:t>
                      </a:r>
                      <a:b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</a:b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-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준비물 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: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실내용 운동화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,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간편복장</a:t>
                      </a:r>
                      <a:b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</a:b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-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문의 및 접수 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: 390-7677(</a:t>
                      </a:r>
                      <a:r>
                        <a:rPr kumimoji="1" lang="ko-KR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대관실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D아트체" pitchFamily="18" charset="-127"/>
                          <a:ea typeface="MD아트체" pitchFamily="18" charset="-127"/>
                        </a:rPr>
                        <a:t>군포시시설관리공단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  <a:hlinkClick r:id="rId4"/>
                        </a:rPr>
                        <a:t>www.gunpocs.or.kr</a:t>
                      </a: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</a:txBody>
                  <a:tcPr marT="45647" marB="45647"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107" name="Picture 149" descr="시민체육광장 라인댄스 수강생 모집 6월7일 개강전까지 문의전화 390-7677">
            <a:extLst>
              <a:ext uri="{FF2B5EF4-FFF2-40B4-BE49-F238E27FC236}">
                <a16:creationId xmlns:a16="http://schemas.microsoft.com/office/drawing/2014/main" id="{BCE4E0B1-DA8F-4F1C-829E-7B03A5297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195513"/>
            <a:ext cx="590550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Rectangle 14">
            <a:extLst>
              <a:ext uri="{FF2B5EF4-FFF2-40B4-BE49-F238E27FC236}">
                <a16:creationId xmlns:a16="http://schemas.microsoft.com/office/drawing/2014/main" id="{011FDEAE-DA12-44FE-A651-D3EE0E2BE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C44F7D02-02EB-4678-AD07-6DA4D8CCF56D}"/>
              </a:ext>
            </a:extLst>
          </p:cNvPr>
          <p:cNvGraphicFramePr>
            <a:graphicFrameLocks noGrp="1"/>
          </p:cNvGraphicFramePr>
          <p:nvPr/>
        </p:nvGraphicFramePr>
        <p:xfrm>
          <a:off x="620713" y="4211638"/>
          <a:ext cx="5761037" cy="2574925"/>
        </p:xfrm>
        <a:graphic>
          <a:graphicData uri="http://schemas.openxmlformats.org/drawingml/2006/table">
            <a:tbl>
              <a:tblPr/>
              <a:tblGrid>
                <a:gridCol w="1440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1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바탕"/>
                        </a:rPr>
                        <a:t>강 좌 명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5585" marR="55585" marT="15886" marB="1588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바탕"/>
                        </a:rPr>
                        <a:t>일 시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5585" marR="55585" marT="15886" marB="1588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바탕"/>
                        </a:rPr>
                        <a:t>수강료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바탕"/>
                        </a:rPr>
                        <a:t>(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바탕"/>
                        </a:rPr>
                        <a:t>)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5585" marR="55585" marT="15886" marB="1588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바탕"/>
                        </a:rPr>
                        <a:t>장 소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5585" marR="55585" marT="15886" marB="1588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75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dirty="0">
                          <a:solidFill>
                            <a:srgbClr val="000000"/>
                          </a:solidFill>
                          <a:latin typeface="바탕"/>
                        </a:rPr>
                        <a:t>라인댄스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4" marR="64774" marT="18513" marB="1851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FF0000"/>
                          </a:solidFill>
                          <a:latin typeface="바탕"/>
                        </a:rPr>
                        <a:t>※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바탕"/>
                        </a:rPr>
                        <a:t>월요일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10:40~12:10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[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중급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]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12:30~14:00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[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초급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]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4" marR="64774" marT="18513" marB="1851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20,000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원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4" marR="64774" marT="18513" marB="1851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>
                          <a:solidFill>
                            <a:srgbClr val="000000"/>
                          </a:solidFill>
                          <a:latin typeface="바탕"/>
                        </a:rPr>
                        <a:t>시민체육광장</a:t>
                      </a: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>
                          <a:solidFill>
                            <a:srgbClr val="000000"/>
                          </a:solidFill>
                          <a:latin typeface="바탕"/>
                        </a:rPr>
                        <a:t>제</a:t>
                      </a:r>
                      <a:r>
                        <a:rPr lang="en-US" altLang="ko-KR" sz="1100" b="1">
                          <a:solidFill>
                            <a:srgbClr val="000000"/>
                          </a:solidFill>
                          <a:latin typeface="바탕"/>
                        </a:rPr>
                        <a:t>1</a:t>
                      </a:r>
                      <a:r>
                        <a:rPr lang="ko-KR" altLang="en-US" sz="1100" b="1">
                          <a:solidFill>
                            <a:srgbClr val="000000"/>
                          </a:solidFill>
                          <a:latin typeface="바탕"/>
                        </a:rPr>
                        <a:t>체육관</a:t>
                      </a: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4" marR="64774" marT="18513" marB="1851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7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FF0000"/>
                          </a:solidFill>
                          <a:latin typeface="바탕"/>
                        </a:rPr>
                        <a:t>※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바탕"/>
                        </a:rPr>
                        <a:t>목요일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13:00~14:30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[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중급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]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14:40~16:00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[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초급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]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4" marR="64774" marT="18513" marB="1851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28" name="Rectangle 15">
            <a:extLst>
              <a:ext uri="{FF2B5EF4-FFF2-40B4-BE49-F238E27FC236}">
                <a16:creationId xmlns:a16="http://schemas.microsoft.com/office/drawing/2014/main" id="{7C911A82-5171-491A-B731-E76FBFAC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77</Words>
  <Application>Microsoft Office PowerPoint</Application>
  <PresentationFormat>화면 슬라이드 쇼(4:3)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0" baseType="lpstr">
      <vt:lpstr>굴림</vt:lpstr>
      <vt:lpstr>Arial</vt:lpstr>
      <vt:lpstr>Bauhaus 93</vt:lpstr>
      <vt:lpstr>MD아트체</vt:lpstr>
      <vt:lpstr>휴먼모음T</vt:lpstr>
      <vt:lpstr>Gill Sans MT</vt:lpstr>
      <vt:lpstr>MS PGothic</vt:lpstr>
      <vt:lpstr>바탕</vt:lpstr>
      <vt:lpstr>기본 디자인</vt:lpstr>
      <vt:lpstr>Line 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공성민</cp:lastModifiedBy>
  <cp:revision>24</cp:revision>
  <dcterms:created xsi:type="dcterms:W3CDTF">2009-06-08T00:07:15Z</dcterms:created>
  <dcterms:modified xsi:type="dcterms:W3CDTF">2023-08-16T04:14:35Z</dcterms:modified>
</cp:coreProperties>
</file>